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7" r:id="rId8"/>
    <p:sldId id="262" r:id="rId9"/>
    <p:sldId id="266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BB1528-F139-4A09-A9CF-D9BDD7D5F274}">
      <dgm:prSet/>
      <dgm:spPr/>
      <dgm:t>
        <a:bodyPr/>
        <a:lstStyle/>
        <a:p>
          <a:r>
            <a:rPr lang="de-AT"/>
            <a:t>Problem: Wir benötigten einen Application-Key von BillBee</a:t>
          </a:r>
          <a:endParaRPr lang="en-US"/>
        </a:p>
      </dgm:t>
    </dgm:pt>
    <dgm:pt modelId="{12D25904-1FB2-4FBF-96C3-CEEDC85E2511}" type="parTrans" cxnId="{B47BAA35-C09E-43BC-903B-F3032EE032E6}">
      <dgm:prSet/>
      <dgm:spPr/>
      <dgm:t>
        <a:bodyPr/>
        <a:lstStyle/>
        <a:p>
          <a:endParaRPr lang="en-US"/>
        </a:p>
      </dgm:t>
    </dgm:pt>
    <dgm:pt modelId="{96C15DDF-790B-46F7-ACF0-ECC3E59A5B36}" type="sibTrans" cxnId="{B47BAA35-C09E-43BC-903B-F3032EE032E6}">
      <dgm:prSet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r>
            <a:rPr lang="de-AT"/>
            <a:t>Daten erfolgreich ausgelesen</a:t>
          </a:r>
          <a:endParaRPr lang="en-US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5F5E5E13-C105-4D10-AD1A-2F6219665316}" type="pres">
      <dgm:prSet presAssocID="{55BB1528-F139-4A09-A9CF-D9BDD7D5F274}" presName="compNode" presStyleCnt="0"/>
      <dgm:spPr/>
    </dgm:pt>
    <dgm:pt modelId="{51FDE300-09CF-4DCB-8A8E-DD4849138854}" type="pres">
      <dgm:prSet presAssocID="{55BB1528-F139-4A09-A9CF-D9BDD7D5F274}" presName="bgRect" presStyleLbl="bgShp" presStyleIdx="0" presStyleCnt="2"/>
      <dgm:spPr/>
    </dgm:pt>
    <dgm:pt modelId="{43CE3276-CD5C-491B-ABEC-A2477F6F2BD4}" type="pres">
      <dgm:prSet presAssocID="{55BB1528-F139-4A09-A9CF-D9BDD7D5F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izstoff"/>
        </a:ext>
      </dgm:extLst>
    </dgm:pt>
    <dgm:pt modelId="{4F4D03A4-6853-4C09-AD8D-5B8104A5A15C}" type="pres">
      <dgm:prSet presAssocID="{55BB1528-F139-4A09-A9CF-D9BDD7D5F274}" presName="spaceRect" presStyleCnt="0"/>
      <dgm:spPr/>
    </dgm:pt>
    <dgm:pt modelId="{22AF23B9-83A8-411E-8E3F-5BEBA7CB6717}" type="pres">
      <dgm:prSet presAssocID="{55BB1528-F139-4A09-A9CF-D9BDD7D5F274}" presName="parTx" presStyleLbl="revTx" presStyleIdx="0" presStyleCnt="2">
        <dgm:presLayoutVars>
          <dgm:chMax val="0"/>
          <dgm:chPref val="0"/>
        </dgm:presLayoutVars>
      </dgm:prSet>
      <dgm:spPr/>
    </dgm:pt>
    <dgm:pt modelId="{B01FFBBF-C356-4EA0-8945-388B9C87876D}" type="pres">
      <dgm:prSet presAssocID="{96C15DDF-790B-46F7-ACF0-ECC3E59A5B36}" presName="sibTrans" presStyleCnt="0"/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1" presStyleCnt="2"/>
      <dgm:spPr/>
    </dgm:pt>
    <dgm:pt modelId="{A38FFEAF-2E7E-4DA5-BBD6-14D53CE51CC1}" type="pres">
      <dgm:prSet presAssocID="{9E27DD1F-6275-4E02-9847-8429E73B5E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1" destOrd="0" parTransId="{C96B5A92-CAC1-48C6-AF87-EF6553F6205B}" sibTransId="{900EFA58-C3FB-465E-B209-C650C1E0D08E}"/>
    <dgm:cxn modelId="{B47BAA35-C09E-43BC-903B-F3032EE032E6}" srcId="{89256302-16AC-4E73-9833-089A278FFDFD}" destId="{55BB1528-F139-4A09-A9CF-D9BDD7D5F274}" srcOrd="0" destOrd="0" parTransId="{12D25904-1FB2-4FBF-96C3-CEEDC85E2511}" sibTransId="{96C15DDF-790B-46F7-ACF0-ECC3E59A5B36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E51FA3F2-D9F6-4FA3-978E-9654D06E883F}" type="presOf" srcId="{55BB1528-F139-4A09-A9CF-D9BDD7D5F274}" destId="{22AF23B9-83A8-411E-8E3F-5BEBA7CB6717}" srcOrd="0" destOrd="0" presId="urn:microsoft.com/office/officeart/2018/2/layout/IconVerticalSolidList"/>
    <dgm:cxn modelId="{89FBDF0F-D72C-4140-BDE9-721318D90B1A}" type="presParOf" srcId="{D26A6F3E-0CF2-4354-9389-D43406737BE2}" destId="{5F5E5E13-C105-4D10-AD1A-2F6219665316}" srcOrd="0" destOrd="0" presId="urn:microsoft.com/office/officeart/2018/2/layout/IconVerticalSolidList"/>
    <dgm:cxn modelId="{9D5F19A3-0DE5-4EC9-B986-E862AEF24CD5}" type="presParOf" srcId="{5F5E5E13-C105-4D10-AD1A-2F6219665316}" destId="{51FDE300-09CF-4DCB-8A8E-DD4849138854}" srcOrd="0" destOrd="0" presId="urn:microsoft.com/office/officeart/2018/2/layout/IconVerticalSolidList"/>
    <dgm:cxn modelId="{F33579B7-DDEC-4FED-8BF1-A3F5015E95E6}" type="presParOf" srcId="{5F5E5E13-C105-4D10-AD1A-2F6219665316}" destId="{43CE3276-CD5C-491B-ABEC-A2477F6F2BD4}" srcOrd="1" destOrd="0" presId="urn:microsoft.com/office/officeart/2018/2/layout/IconVerticalSolidList"/>
    <dgm:cxn modelId="{EA4B065C-88AD-460A-970D-A1D89E752DFF}" type="presParOf" srcId="{5F5E5E13-C105-4D10-AD1A-2F6219665316}" destId="{4F4D03A4-6853-4C09-AD8D-5B8104A5A15C}" srcOrd="2" destOrd="0" presId="urn:microsoft.com/office/officeart/2018/2/layout/IconVerticalSolidList"/>
    <dgm:cxn modelId="{1AA15CEF-E7FD-483B-8B6E-B3150F03E9CC}" type="presParOf" srcId="{5F5E5E13-C105-4D10-AD1A-2F6219665316}" destId="{22AF23B9-83A8-411E-8E3F-5BEBA7CB6717}" srcOrd="3" destOrd="0" presId="urn:microsoft.com/office/officeart/2018/2/layout/IconVerticalSolidList"/>
    <dgm:cxn modelId="{A5733F01-B08B-4407-BE5C-DD14AF39EB9E}" type="presParOf" srcId="{D26A6F3E-0CF2-4354-9389-D43406737BE2}" destId="{B01FFBBF-C356-4EA0-8945-388B9C87876D}" srcOrd="1" destOrd="0" presId="urn:microsoft.com/office/officeart/2018/2/layout/IconVerticalSolidList"/>
    <dgm:cxn modelId="{9A02542D-3C73-41B3-BD0A-2D2FCF687E1D}" type="presParOf" srcId="{D26A6F3E-0CF2-4354-9389-D43406737BE2}" destId="{08787822-F031-49F5-BAB2-CCA4140E46F1}" srcOrd="2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300-09CF-4DCB-8A8E-DD4849138854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E3276-CD5C-491B-ABEC-A2477F6F2BD4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F23B9-83A8-411E-8E3F-5BEBA7CB6717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Problem: Wir benötigten einen Application-Key von BillBee</a:t>
          </a:r>
          <a:endParaRPr lang="en-US" sz="2500" kern="1200"/>
        </a:p>
      </dsp:txBody>
      <dsp:txXfrm>
        <a:off x="2043221" y="958220"/>
        <a:ext cx="4545469" cy="1769022"/>
      </dsp:txXfrm>
    </dsp:sp>
    <dsp:sp modelId="{7F0A2377-0156-4017-A3BA-98BC5510EFFB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/>
        </a:p>
      </dsp:txBody>
      <dsp:txXfrm>
        <a:off x="2043221" y="3169499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15.06.2022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Endsprint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Benutzer gibt kritischen Bestand in PDFs aus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5B58C2-210D-BAD6-629C-53C3BD8C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24" y="492573"/>
            <a:ext cx="399894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Benutzer gibt ein Produkt als versendet an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FBDC6A-2F47-64F0-68BD-BC29F4AE7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267546"/>
            <a:ext cx="8812414" cy="63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6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BillBee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53310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5CFEF1-1173-85D5-83EB-7872AFDC3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Github Commits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E305566-65F6-C7AF-2BF1-13F184DEA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62" y="2498555"/>
            <a:ext cx="4932188" cy="930445"/>
          </a:xfrm>
        </p:spPr>
        <p:txBody>
          <a:bodyPr/>
          <a:lstStyle/>
          <a:p>
            <a:pPr marL="0" indent="0">
              <a:buNone/>
            </a:pPr>
            <a:r>
              <a:rPr lang="de-AT" dirty="0" err="1"/>
              <a:t>Commits</a:t>
            </a:r>
            <a:r>
              <a:rPr lang="de-AT" dirty="0"/>
              <a:t> seit dem letzten Sprint</a:t>
            </a:r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C13B8019-698A-BE2D-0AE4-DC57CE024D25}"/>
              </a:ext>
            </a:extLst>
          </p:cNvPr>
          <p:cNvSpPr txBox="1">
            <a:spLocks/>
          </p:cNvSpPr>
          <p:nvPr/>
        </p:nvSpPr>
        <p:spPr>
          <a:xfrm>
            <a:off x="7405865" y="2516101"/>
            <a:ext cx="3689484" cy="536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dirty="0" err="1"/>
              <a:t>Commits</a:t>
            </a:r>
            <a:r>
              <a:rPr lang="de-AT" dirty="0"/>
              <a:t> im ganzen Jahr</a:t>
            </a:r>
          </a:p>
        </p:txBody>
      </p:sp>
    </p:spTree>
    <p:extLst>
      <p:ext uri="{BB962C8B-B14F-4D97-AF65-F5344CB8AC3E}">
        <p14:creationId xmlns:p14="http://schemas.microsoft.com/office/powerpoint/2010/main" val="111296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Breitbild</PresentationFormat>
  <Paragraphs>39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Endsprint Präsentation</vt:lpstr>
      <vt:lpstr>Benutzer gibt kritischen Bestand in PDFs aus</vt:lpstr>
      <vt:lpstr>Benutzer gibt ein Produkt als versendet an</vt:lpstr>
      <vt:lpstr>ERD</vt:lpstr>
      <vt:lpstr>Datenbank</vt:lpstr>
      <vt:lpstr>Datenabfrage von BillBee</vt:lpstr>
      <vt:lpstr>Github Commits</vt:lpstr>
      <vt:lpstr>Was bisher geschafft wurde</vt:lpstr>
      <vt:lpstr>Zukunftspläne</vt:lpstr>
      <vt:lpstr>Produkt</vt:lpstr>
      <vt:lpstr>Material</vt:lpstr>
      <vt:lpstr>Statistik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Schwarz Markus</cp:lastModifiedBy>
  <cp:revision>13</cp:revision>
  <dcterms:created xsi:type="dcterms:W3CDTF">2022-06-14T09:08:44Z</dcterms:created>
  <dcterms:modified xsi:type="dcterms:W3CDTF">2022-06-15T09:16:52Z</dcterms:modified>
</cp:coreProperties>
</file>